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65" r:id="rId7"/>
    <p:sldId id="259" r:id="rId8"/>
    <p:sldId id="266" r:id="rId9"/>
    <p:sldId id="260" r:id="rId10"/>
    <p:sldId id="267" r:id="rId11"/>
    <p:sldId id="261" r:id="rId12"/>
    <p:sldId id="26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98992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2A3862F-E544-0F43-375E-50DEA4B8F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38" t="3183" r="-20928"/>
          <a:stretch/>
        </p:blipFill>
        <p:spPr>
          <a:xfrm>
            <a:off x="7168976" y="-489327"/>
            <a:ext cx="5507085" cy="3855600"/>
          </a:xfrm>
          <a:prstGeom prst="rect">
            <a:avLst/>
          </a:prstGeom>
        </p:spPr>
      </p:pic>
      <p:pic>
        <p:nvPicPr>
          <p:cNvPr id="9" name="Imagem 8" descr="Uma imagem contendo mesa&#10;&#10;Descrição gerada automaticamente">
            <a:extLst>
              <a:ext uri="{FF2B5EF4-FFF2-40B4-BE49-F238E27FC236}">
                <a16:creationId xmlns:a16="http://schemas.microsoft.com/office/drawing/2014/main" id="{DB79ED4A-2DE5-D5DB-960F-B6550F65C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86" t="4394" r="-12709" b="4050"/>
          <a:stretch/>
        </p:blipFill>
        <p:spPr>
          <a:xfrm>
            <a:off x="5203289" y="3290540"/>
            <a:ext cx="5507085" cy="3855600"/>
          </a:xfrm>
          <a:prstGeom prst="rect">
            <a:avLst/>
          </a:prstGeom>
        </p:spPr>
      </p:pic>
      <p:pic>
        <p:nvPicPr>
          <p:cNvPr id="11" name="Imagem 10" descr="Uma imagem contendo comida, bolo, pedaço, mesa&#10;&#10;Descrição gerada automaticamente">
            <a:extLst>
              <a:ext uri="{FF2B5EF4-FFF2-40B4-BE49-F238E27FC236}">
                <a16:creationId xmlns:a16="http://schemas.microsoft.com/office/drawing/2014/main" id="{93A85D2C-A201-20DB-D5CF-3FC7EF4BC2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4" t="12261" r="-3950" b="12449"/>
          <a:stretch/>
        </p:blipFill>
        <p:spPr>
          <a:xfrm>
            <a:off x="8468914" y="1501200"/>
            <a:ext cx="5507085" cy="3855600"/>
          </a:xfrm>
          <a:prstGeom prst="rect">
            <a:avLst/>
          </a:prstGeom>
        </p:spPr>
      </p:pic>
      <p:pic>
        <p:nvPicPr>
          <p:cNvPr id="13" name="Imagem 12" descr="Caixa de comida&#10;&#10;Descrição gerada automaticamente com confiança baixa">
            <a:extLst>
              <a:ext uri="{FF2B5EF4-FFF2-40B4-BE49-F238E27FC236}">
                <a16:creationId xmlns:a16="http://schemas.microsoft.com/office/drawing/2014/main" id="{6BA4CA05-91CC-EFC6-0B8B-8BB6B41B08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22" t="5145" r="-13500" b="6697"/>
          <a:stretch/>
        </p:blipFill>
        <p:spPr>
          <a:xfrm>
            <a:off x="9134664" y="3524384"/>
            <a:ext cx="550708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8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4886CB2-DEBC-C526-D080-0FB15576EE3B}"/>
              </a:ext>
            </a:extLst>
          </p:cNvPr>
          <p:cNvSpPr/>
          <p:nvPr/>
        </p:nvSpPr>
        <p:spPr>
          <a:xfrm>
            <a:off x="-5820" y="398992"/>
            <a:ext cx="5508000" cy="50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9445"/>
          <a:stretch/>
        </p:blipFill>
        <p:spPr bwMode="auto">
          <a:xfrm>
            <a:off x="7494616" y="2572349"/>
            <a:ext cx="5507999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1771" r="12626" b="-798"/>
          <a:stretch/>
        </p:blipFill>
        <p:spPr bwMode="auto">
          <a:xfrm>
            <a:off x="2286806" y="160453"/>
            <a:ext cx="5508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6BD9073-0413-00CA-BFB7-9164F70D27C5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14 x 15,30</a:t>
            </a:r>
          </a:p>
        </p:txBody>
      </p:sp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8290" r="12626" b="3138"/>
          <a:stretch/>
        </p:blipFill>
        <p:spPr bwMode="auto">
          <a:xfrm>
            <a:off x="5764696" y="238539"/>
            <a:ext cx="6134100" cy="55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AB975B-F4C0-4A95-4567-ED4675A9C171}"/>
              </a:ext>
            </a:extLst>
          </p:cNvPr>
          <p:cNvSpPr/>
          <p:nvPr/>
        </p:nvSpPr>
        <p:spPr>
          <a:xfrm>
            <a:off x="0" y="601"/>
            <a:ext cx="6858000" cy="576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esta com comidas&#10;&#10;Descrição gerada automaticamente com confiança média">
            <a:extLst>
              <a:ext uri="{FF2B5EF4-FFF2-40B4-BE49-F238E27FC236}">
                <a16:creationId xmlns:a16="http://schemas.microsoft.com/office/drawing/2014/main" id="{F4B22DB3-6C94-0787-0B55-91F358A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7" r="-7317" b="6"/>
          <a:stretch/>
        </p:blipFill>
        <p:spPr>
          <a:xfrm>
            <a:off x="1" y="200"/>
            <a:ext cx="6858000" cy="5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D66E7-3E1C-43F5-DF8F-001EFEC4B4DE}"/>
              </a:ext>
            </a:extLst>
          </p:cNvPr>
          <p:cNvSpPr/>
          <p:nvPr/>
        </p:nvSpPr>
        <p:spPr>
          <a:xfrm>
            <a:off x="8362122" y="1192695"/>
            <a:ext cx="1080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24481B-CEB3-66DB-3FB5-66576B90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66" y="3287022"/>
            <a:ext cx="1079086" cy="1079086"/>
          </a:xfrm>
          <a:prstGeom prst="rect">
            <a:avLst/>
          </a:prstGeom>
        </p:spPr>
      </p:pic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1917DBC1-25BF-11B6-1E20-4C038F0A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57" y="1206430"/>
            <a:ext cx="5153025" cy="4762500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4F451E33-E687-3BED-98C6-1AE418351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0" t="-10473" r="-5890" b="-10473"/>
          <a:stretch/>
        </p:blipFill>
        <p:spPr>
          <a:xfrm>
            <a:off x="508279" y="208930"/>
            <a:ext cx="5760000" cy="57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77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38355C0-22C9-54BF-F9D7-7B8E577022A4}"/>
              </a:ext>
            </a:extLst>
          </p:cNvPr>
          <p:cNvSpPr/>
          <p:nvPr/>
        </p:nvSpPr>
        <p:spPr>
          <a:xfrm>
            <a:off x="80601" y="0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8578297" y="-141632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4007956" y="4247321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51" r="-19216" b="1252"/>
          <a:stretch/>
        </p:blipFill>
        <p:spPr bwMode="auto">
          <a:xfrm>
            <a:off x="9435548" y="3856382"/>
            <a:ext cx="5512904" cy="385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FE3595A5-3515-CEFE-4C18-8B28A9DB4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029" y="-865532"/>
            <a:ext cx="1171575" cy="6858000"/>
          </a:xfrm>
          <a:prstGeom prst="rect">
            <a:avLst/>
          </a:prstGeom>
        </p:spPr>
      </p:pic>
      <p:pic>
        <p:nvPicPr>
          <p:cNvPr id="7" name="Imagem 6" descr="Uma imagem contendo comida, faca&#10;&#10;Descrição gerada automaticamente">
            <a:extLst>
              <a:ext uri="{FF2B5EF4-FFF2-40B4-BE49-F238E27FC236}">
                <a16:creationId xmlns:a16="http://schemas.microsoft.com/office/drawing/2014/main" id="{8D7B9222-C21C-27B6-68FE-A66D719B56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-152437" r="562" b="-152437"/>
          <a:stretch/>
        </p:blipFill>
        <p:spPr>
          <a:xfrm>
            <a:off x="-1721956" y="4406349"/>
            <a:ext cx="5512906" cy="38563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C685FF-9F6F-1B58-D831-A4BBA7A1E852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0EBC18-F713-A2F7-5791-66A6DBF1FA70}"/>
              </a:ext>
            </a:extLst>
          </p:cNvPr>
          <p:cNvSpPr/>
          <p:nvPr/>
        </p:nvSpPr>
        <p:spPr>
          <a:xfrm>
            <a:off x="0" y="-1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EE790A79-92F3-4446-2D5E-56626DF49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0" r="-19910"/>
          <a:stretch/>
        </p:blipFill>
        <p:spPr>
          <a:xfrm>
            <a:off x="9611040" y="991138"/>
            <a:ext cx="5512905" cy="3856381"/>
          </a:xfrm>
          <a:prstGeom prst="rect">
            <a:avLst/>
          </a:prstGeom>
        </p:spPr>
      </p:pic>
      <p:pic>
        <p:nvPicPr>
          <p:cNvPr id="8" name="Imagem 7" descr="Uma imagem contendo acessório, comida&#10;&#10;Descrição gerada automaticamente">
            <a:extLst>
              <a:ext uri="{FF2B5EF4-FFF2-40B4-BE49-F238E27FC236}">
                <a16:creationId xmlns:a16="http://schemas.microsoft.com/office/drawing/2014/main" id="{869AA6D6-42D4-92EF-5F22-990581E3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25" r="-9325"/>
          <a:stretch/>
        </p:blipFill>
        <p:spPr>
          <a:xfrm>
            <a:off x="5731357" y="4105044"/>
            <a:ext cx="5512905" cy="3855600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4E218B9-70CB-E5E5-DAF2-5CFCB8486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55" r="-55055"/>
          <a:stretch/>
        </p:blipFill>
        <p:spPr>
          <a:xfrm>
            <a:off x="6854587" y="1109431"/>
            <a:ext cx="5512905" cy="3855600"/>
          </a:xfrm>
          <a:prstGeom prst="rect">
            <a:avLst/>
          </a:prstGeom>
        </p:spPr>
      </p:pic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E1C16A0E-3899-9101-A08F-584A62D4D9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69" r="-63569"/>
          <a:stretch/>
        </p:blipFill>
        <p:spPr>
          <a:xfrm>
            <a:off x="561615" y="2752956"/>
            <a:ext cx="5512905" cy="38556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C79EE4-C573-ACF8-2589-1679F5A29081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70212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108403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75" t="13848" r="-29897" b="11064"/>
          <a:stretch/>
        </p:blipFill>
        <p:spPr bwMode="auto">
          <a:xfrm>
            <a:off x="5275062" y="3429000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8197516" y="3311582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A2A78E7D-8C93-8CE5-140B-786D8EAFA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555" r="-157555"/>
          <a:stretch/>
        </p:blipFill>
        <p:spPr>
          <a:xfrm>
            <a:off x="7155125" y="1012120"/>
            <a:ext cx="5512904" cy="3855600"/>
          </a:xfrm>
          <a:prstGeom prst="rect">
            <a:avLst/>
          </a:prstGeom>
        </p:spPr>
      </p:pic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68091178-FB2B-5C83-E83A-DFB31EA44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>
          <a:xfrm>
            <a:off x="2972850" y="2851856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20741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7392968" y="-1003744"/>
            <a:ext cx="551290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Calendário&#10;&#10;Descrição gerada automaticamente">
            <a:extLst>
              <a:ext uri="{FF2B5EF4-FFF2-40B4-BE49-F238E27FC236}">
                <a16:creationId xmlns:a16="http://schemas.microsoft.com/office/drawing/2014/main" id="{C1A7DADF-2E1F-3B96-8E51-C087F59CF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95" r="-185095"/>
          <a:stretch/>
        </p:blipFill>
        <p:spPr>
          <a:xfrm>
            <a:off x="7576458" y="2383846"/>
            <a:ext cx="5512905" cy="3855600"/>
          </a:xfrm>
          <a:prstGeom prst="rect">
            <a:avLst/>
          </a:prstGeom>
        </p:spPr>
      </p:pic>
      <p:pic>
        <p:nvPicPr>
          <p:cNvPr id="9" name="Imagem 8" descr="Lata vermelha com letras brancas&#10;&#10;Descrição gerada automaticamente">
            <a:extLst>
              <a:ext uri="{FF2B5EF4-FFF2-40B4-BE49-F238E27FC236}">
                <a16:creationId xmlns:a16="http://schemas.microsoft.com/office/drawing/2014/main" id="{1D9CEBAE-5A2E-2C31-203E-25821D32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77" r="-58677"/>
          <a:stretch/>
        </p:blipFill>
        <p:spPr>
          <a:xfrm>
            <a:off x="-469918" y="4779118"/>
            <a:ext cx="5512905" cy="3855600"/>
          </a:xfrm>
          <a:prstGeom prst="rect">
            <a:avLst/>
          </a:prstGeom>
        </p:spPr>
      </p:pic>
      <p:pic>
        <p:nvPicPr>
          <p:cNvPr id="11" name="Imagem 10" descr="Garrafa de bebida&#10;&#10;Descrição gerada automaticamente">
            <a:extLst>
              <a:ext uri="{FF2B5EF4-FFF2-40B4-BE49-F238E27FC236}">
                <a16:creationId xmlns:a16="http://schemas.microsoft.com/office/drawing/2014/main" id="{ADBDA6BB-19EC-2860-F2A6-6662B8C0A5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24" r="-40624"/>
          <a:stretch/>
        </p:blipFill>
        <p:spPr>
          <a:xfrm>
            <a:off x="4350088" y="3319866"/>
            <a:ext cx="5512904" cy="3855600"/>
          </a:xfrm>
          <a:prstGeom prst="rect">
            <a:avLst/>
          </a:prstGeom>
        </p:spPr>
      </p:pic>
      <p:pic>
        <p:nvPicPr>
          <p:cNvPr id="13" name="Imagem 12" descr="Garrafa de bebida&#10;&#10;Descrição gerada automaticamente">
            <a:extLst>
              <a:ext uri="{FF2B5EF4-FFF2-40B4-BE49-F238E27FC236}">
                <a16:creationId xmlns:a16="http://schemas.microsoft.com/office/drawing/2014/main" id="{C68CBBF8-5DAD-7244-F171-16CF6CDC99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39" r="-57239"/>
          <a:stretch/>
        </p:blipFill>
        <p:spPr>
          <a:xfrm>
            <a:off x="2700654" y="1501200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4498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03" r="-20729"/>
          <a:stretch/>
        </p:blipFill>
        <p:spPr bwMode="auto">
          <a:xfrm>
            <a:off x="-913274" y="2410358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15656" r="688" b="16366"/>
          <a:stretch/>
        </p:blipFill>
        <p:spPr bwMode="auto">
          <a:xfrm>
            <a:off x="7074888" y="2089217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Garrafa de plástico com frutas dentro&#10;&#10;Descrição gerada automaticamente">
            <a:extLst>
              <a:ext uri="{FF2B5EF4-FFF2-40B4-BE49-F238E27FC236}">
                <a16:creationId xmlns:a16="http://schemas.microsoft.com/office/drawing/2014/main" id="{28092D6E-7AB5-B001-6665-364931AA7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00" t="2296" r="-18275" b="2296"/>
          <a:stretch/>
        </p:blipFill>
        <p:spPr>
          <a:xfrm>
            <a:off x="8788340" y="345769"/>
            <a:ext cx="5507085" cy="3855600"/>
          </a:xfrm>
          <a:prstGeom prst="rect">
            <a:avLst/>
          </a:prstGeom>
        </p:spPr>
      </p:pic>
      <p:pic>
        <p:nvPicPr>
          <p:cNvPr id="8" name="Imagem 7" descr="Uma imagem contendo comida, mesa&#10;&#10;Descrição gerada automaticamente">
            <a:extLst>
              <a:ext uri="{FF2B5EF4-FFF2-40B4-BE49-F238E27FC236}">
                <a16:creationId xmlns:a16="http://schemas.microsoft.com/office/drawing/2014/main" id="{37B3EC0E-C0E3-2ED4-818D-06AF053034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12" r="-21821"/>
          <a:stretch/>
        </p:blipFill>
        <p:spPr>
          <a:xfrm>
            <a:off x="3003884" y="2410358"/>
            <a:ext cx="5507085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41</Words>
  <Application>Microsoft Office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30</cp:revision>
  <dcterms:created xsi:type="dcterms:W3CDTF">2022-10-31T13:05:44Z</dcterms:created>
  <dcterms:modified xsi:type="dcterms:W3CDTF">2023-01-03T14:25:36Z</dcterms:modified>
</cp:coreProperties>
</file>